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66" r:id="rId2"/>
    <p:sldId id="256" r:id="rId3"/>
    <p:sldId id="259" r:id="rId4"/>
    <p:sldId id="260" r:id="rId5"/>
    <p:sldId id="261" r:id="rId6"/>
    <p:sldId id="262" r:id="rId7"/>
    <p:sldId id="263" r:id="rId8"/>
    <p:sldId id="265" r:id="rId9"/>
    <p:sldId id="258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9" r:id="rId20"/>
    <p:sldId id="278" r:id="rId21"/>
    <p:sldId id="276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50" d="100"/>
          <a:sy n="50" d="100"/>
        </p:scale>
        <p:origin x="-1640" y="-8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78BE6-3B90-9146-A622-A2F207401952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1288D-E46D-954A-AD0C-22381F02C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8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1288D-E46D-954A-AD0C-22381F02CE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1288D-E46D-954A-AD0C-22381F02CEB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90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1288D-E46D-954A-AD0C-22381F02CE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7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04653-B6AC-E64B-B94B-CFB82DBA99C5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21734-5171-1C4A-8218-8522A22D9F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_5P5nMCYBLs&amp;noredirect=1" TargetMode="External"/><Relationship Id="rId3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digital-photography-school.com/13-lessons-to-teach-your-child-about-digital-photography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rachelboyd/creating-shutterbugs-digital-photography-in-the-classroom" TargetMode="External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image" Target="../media/image31.jpeg"/><Relationship Id="rId7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file://localhost/%3Ciframe%20width=%22560%22%20height=%22315%22%20src=%22http/::www.youtube.com:embed:SBelIutha-8%22%20frameborder=%220%22%20allowfullscreen%3E%3C:iframe%3E" TargetMode="External"/><Relationship Id="rId3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gif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34022"/>
            <a:ext cx="914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Angioma AOE"/>
                <a:cs typeface="Angioma AOE"/>
              </a:rPr>
              <a:t>Arts in Action</a:t>
            </a:r>
            <a:endParaRPr lang="en-US" sz="9600" dirty="0">
              <a:latin typeface="Angioma AOE"/>
              <a:cs typeface="Angioma AOE"/>
            </a:endParaRPr>
          </a:p>
          <a:p>
            <a:pPr algn="ctr"/>
            <a:r>
              <a:rPr lang="en-US" sz="4400" dirty="0" smtClean="0">
                <a:latin typeface="Angioma AOE"/>
                <a:cs typeface="Angioma AOE"/>
              </a:rPr>
              <a:t>An Art Inquiry</a:t>
            </a:r>
            <a:endParaRPr lang="en-US" sz="4400" dirty="0">
              <a:latin typeface="Angioma AOE"/>
              <a:cs typeface="Angioma AOE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882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asquerade_masks.jpg"/>
          <p:cNvPicPr>
            <a:picLocks noChangeAspect="1"/>
          </p:cNvPicPr>
          <p:nvPr/>
        </p:nvPicPr>
        <p:blipFill>
          <a:blip r:embed="rId2"/>
          <a:srcRect l="1969" t="15748" r="3937" b="15748"/>
          <a:stretch>
            <a:fillRect/>
          </a:stretch>
        </p:blipFill>
        <p:spPr>
          <a:xfrm>
            <a:off x="5937478" y="921319"/>
            <a:ext cx="3130322" cy="2279081"/>
          </a:xfrm>
          <a:prstGeom prst="rect">
            <a:avLst/>
          </a:prstGeom>
        </p:spPr>
      </p:pic>
      <p:pic>
        <p:nvPicPr>
          <p:cNvPr id="13" name="Picture 12" descr="SB100Z.jpg"/>
          <p:cNvPicPr>
            <a:picLocks noChangeAspect="1"/>
          </p:cNvPicPr>
          <p:nvPr/>
        </p:nvPicPr>
        <p:blipFill>
          <a:blip r:embed="rId3"/>
          <a:srcRect l="13628" t="21805" r="10902" b="10902"/>
          <a:stretch>
            <a:fillRect/>
          </a:stretch>
        </p:blipFill>
        <p:spPr>
          <a:xfrm>
            <a:off x="0" y="387919"/>
            <a:ext cx="2971800" cy="2649812"/>
          </a:xfrm>
          <a:prstGeom prst="rect">
            <a:avLst/>
          </a:prstGeom>
        </p:spPr>
      </p:pic>
      <p:pic>
        <p:nvPicPr>
          <p:cNvPr id="16" name="Picture 15" descr="SC 07096-2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388859"/>
            <a:ext cx="2971800" cy="3316741"/>
          </a:xfrm>
          <a:prstGeom prst="rect">
            <a:avLst/>
          </a:prstGeom>
        </p:spPr>
      </p:pic>
      <p:pic>
        <p:nvPicPr>
          <p:cNvPr id="18" name="Picture 17" descr="thumbnail.php.jpeg"/>
          <p:cNvPicPr>
            <a:picLocks noChangeAspect="1"/>
          </p:cNvPicPr>
          <p:nvPr/>
        </p:nvPicPr>
        <p:blipFill>
          <a:blip r:embed="rId5"/>
          <a:srcRect l="19576" t="8436" r="21534" b="25309"/>
          <a:stretch>
            <a:fillRect/>
          </a:stretch>
        </p:blipFill>
        <p:spPr>
          <a:xfrm>
            <a:off x="2971800" y="20980"/>
            <a:ext cx="2971800" cy="3103220"/>
          </a:xfrm>
          <a:prstGeom prst="rect">
            <a:avLst/>
          </a:prstGeom>
        </p:spPr>
      </p:pic>
      <p:pic>
        <p:nvPicPr>
          <p:cNvPr id="11" name="Picture 10" descr="mask feather.jpg"/>
          <p:cNvPicPr>
            <a:picLocks noChangeAspect="1"/>
          </p:cNvPicPr>
          <p:nvPr/>
        </p:nvPicPr>
        <p:blipFill>
          <a:blip r:embed="rId6"/>
          <a:srcRect l="14173" r="5669"/>
          <a:stretch>
            <a:fillRect/>
          </a:stretch>
        </p:blipFill>
        <p:spPr>
          <a:xfrm>
            <a:off x="914400" y="3539042"/>
            <a:ext cx="3657600" cy="304807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28600" y="0"/>
            <a:ext cx="8763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Angioma AOE"/>
                <a:cs typeface="Angioma AOE"/>
              </a:rPr>
              <a:t>Dance and Drama Ideas….</a:t>
            </a:r>
            <a:endParaRPr lang="en-US" sz="8800" dirty="0">
              <a:latin typeface="Angioma AOE"/>
              <a:cs typeface="Angioma AOE"/>
            </a:endParaRPr>
          </a:p>
        </p:txBody>
      </p:sp>
      <p:pic>
        <p:nvPicPr>
          <p:cNvPr id="2" name="Picture 1" descr="Screen shot 2011-11-07 at 11.06.16 A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939926"/>
            <a:ext cx="3607172" cy="266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41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234" y="332656"/>
            <a:ext cx="7992888" cy="5139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600" dirty="0" smtClean="0"/>
              <a:t>Your Assignment:</a:t>
            </a:r>
            <a:endParaRPr lang="en-AU" sz="3600" dirty="0"/>
          </a:p>
          <a:p>
            <a:r>
              <a:rPr lang="en-AU" sz="3600" dirty="0"/>
              <a:t>In Week 7</a:t>
            </a:r>
          </a:p>
          <a:p>
            <a:r>
              <a:rPr lang="en-AU" sz="3200" dirty="0"/>
              <a:t>We are going to host a “Celebration of Learning” where each team will share a </a:t>
            </a:r>
            <a:r>
              <a:rPr lang="en-AU" sz="3200" b="1" u="sng" dirty="0"/>
              <a:t>dance/drama</a:t>
            </a:r>
            <a:r>
              <a:rPr lang="en-AU" sz="3200" dirty="0"/>
              <a:t> that will be between 30 seconds to 1 minute long that represents their groups </a:t>
            </a:r>
            <a:r>
              <a:rPr lang="en-AU" sz="3200" b="1" u="sng" dirty="0"/>
              <a:t>nature photographs</a:t>
            </a:r>
            <a:r>
              <a:rPr lang="en-AU" sz="3200" dirty="0"/>
              <a:t>.  The only costume that the group may wear apart from the same coloured clothes is a </a:t>
            </a:r>
            <a:r>
              <a:rPr lang="en-AU" sz="3200" b="1" u="sng" dirty="0"/>
              <a:t>mask</a:t>
            </a:r>
            <a:r>
              <a:rPr lang="en-AU" sz="3200" dirty="0"/>
              <a:t> that each member has designed and made.</a:t>
            </a:r>
          </a:p>
        </p:txBody>
      </p:sp>
    </p:spTree>
    <p:extLst>
      <p:ext uri="{BB962C8B-B14F-4D97-AF65-F5344CB8AC3E}">
        <p14:creationId xmlns:p14="http://schemas.microsoft.com/office/powerpoint/2010/main" val="131184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76672"/>
            <a:ext cx="8568952" cy="6001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dirty="0"/>
              <a:t>In small teams (within your classroom) we are going to be working towards our performance.</a:t>
            </a:r>
          </a:p>
          <a:p>
            <a:r>
              <a:rPr lang="en-AU" sz="3200" dirty="0"/>
              <a:t> </a:t>
            </a:r>
          </a:p>
          <a:p>
            <a:r>
              <a:rPr lang="en-AU" sz="3200" dirty="0"/>
              <a:t>Requirements:</a:t>
            </a:r>
          </a:p>
          <a:p>
            <a:r>
              <a:rPr lang="en-AU" sz="3200" dirty="0"/>
              <a:t>	Photos</a:t>
            </a:r>
          </a:p>
          <a:p>
            <a:r>
              <a:rPr lang="en-AU" sz="3200" dirty="0"/>
              <a:t>	Mask</a:t>
            </a:r>
          </a:p>
          <a:p>
            <a:r>
              <a:rPr lang="en-AU" sz="3200" dirty="0"/>
              <a:t>	Dance/Drama</a:t>
            </a:r>
          </a:p>
          <a:p>
            <a:r>
              <a:rPr lang="en-AU" sz="3200" dirty="0"/>
              <a:t> </a:t>
            </a:r>
          </a:p>
          <a:p>
            <a:r>
              <a:rPr lang="en-AU" sz="3200" dirty="0"/>
              <a:t>Note:</a:t>
            </a:r>
            <a:r>
              <a:rPr lang="en-AU" sz="3200" i="1" dirty="0"/>
              <a:t> Teams – Minimum of 3, maximum of </a:t>
            </a:r>
            <a:r>
              <a:rPr lang="en-AU" sz="3200" i="1" dirty="0" smtClean="0"/>
              <a:t>4</a:t>
            </a:r>
          </a:p>
          <a:p>
            <a:endParaRPr lang="en-AU" sz="3200" i="1" dirty="0"/>
          </a:p>
          <a:p>
            <a:r>
              <a:rPr lang="en-AU" sz="3200" dirty="0" smtClean="0">
                <a:solidFill>
                  <a:srgbClr val="FF0000"/>
                </a:solidFill>
              </a:rPr>
              <a:t>Through each part the team will need to keep a journal of their work, learning and reflections</a:t>
            </a:r>
            <a:endParaRPr lang="en-A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9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7"/>
            <a:ext cx="8208912" cy="5755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dirty="0"/>
              <a:t>Part </a:t>
            </a:r>
            <a:r>
              <a:rPr lang="en-AU" sz="3200" dirty="0" smtClean="0"/>
              <a:t>One    	</a:t>
            </a:r>
          </a:p>
          <a:p>
            <a:r>
              <a:rPr lang="en-AU" sz="2400" dirty="0" smtClean="0"/>
              <a:t>You have one week maximum to work on this aspect of the assignment.</a:t>
            </a:r>
            <a:endParaRPr lang="en-AU" sz="2400" dirty="0"/>
          </a:p>
          <a:p>
            <a:r>
              <a:rPr lang="en-AU" sz="3200" u="sng" dirty="0"/>
              <a:t>Photography </a:t>
            </a:r>
            <a:endParaRPr lang="en-AU" sz="3200" dirty="0"/>
          </a:p>
          <a:p>
            <a:r>
              <a:rPr lang="en-AU" sz="3200" dirty="0"/>
              <a:t>How do we use cameras?</a:t>
            </a:r>
            <a:br>
              <a:rPr lang="en-AU" sz="3200" dirty="0"/>
            </a:br>
            <a:r>
              <a:rPr lang="en-AU" sz="3200" dirty="0"/>
              <a:t>How do we look after cameras?</a:t>
            </a:r>
          </a:p>
          <a:p>
            <a:r>
              <a:rPr lang="en-AU" sz="3200" dirty="0"/>
              <a:t>Using camera features?</a:t>
            </a:r>
          </a:p>
          <a:p>
            <a:r>
              <a:rPr lang="en-AU" sz="3200" dirty="0"/>
              <a:t>Creative ways to take photos?</a:t>
            </a:r>
          </a:p>
          <a:p>
            <a:r>
              <a:rPr lang="en-AU" sz="3200" dirty="0"/>
              <a:t>How do we choose the object?</a:t>
            </a:r>
          </a:p>
          <a:p>
            <a:r>
              <a:rPr lang="en-AU" sz="3200" dirty="0"/>
              <a:t>If we get time, how do we edit the photo on the computers</a:t>
            </a:r>
            <a:r>
              <a:rPr lang="en-AU" sz="3200" dirty="0" smtClean="0"/>
              <a:t>?</a:t>
            </a:r>
          </a:p>
          <a:p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30882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620689"/>
            <a:ext cx="799288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u="sng" dirty="0" smtClean="0">
                <a:solidFill>
                  <a:srgbClr val="FF0000"/>
                </a:solidFill>
              </a:rPr>
              <a:t>Photography Journal Ideas</a:t>
            </a:r>
          </a:p>
          <a:p>
            <a:r>
              <a:rPr lang="en-AU" sz="2400" i="1" dirty="0" smtClean="0">
                <a:solidFill>
                  <a:srgbClr val="FF0000"/>
                </a:solidFill>
              </a:rPr>
              <a:t>We will have parents, teachers and </a:t>
            </a:r>
            <a:r>
              <a:rPr lang="en-AU" sz="2400" i="1" dirty="0" err="1" smtClean="0">
                <a:solidFill>
                  <a:srgbClr val="FF0000"/>
                </a:solidFill>
              </a:rPr>
              <a:t>Mr.Tilyard</a:t>
            </a:r>
            <a:r>
              <a:rPr lang="en-AU" sz="2400" i="1" dirty="0" smtClean="0">
                <a:solidFill>
                  <a:srgbClr val="FF0000"/>
                </a:solidFill>
              </a:rPr>
              <a:t> coming to our event and spelling and presentation are an important aspect of presenting.</a:t>
            </a:r>
          </a:p>
          <a:p>
            <a:endParaRPr lang="en-AU" sz="3200" dirty="0">
              <a:solidFill>
                <a:srgbClr val="FF0000"/>
              </a:solidFill>
            </a:endParaRPr>
          </a:p>
          <a:p>
            <a:r>
              <a:rPr lang="en-AU" sz="3200" dirty="0" smtClean="0">
                <a:solidFill>
                  <a:srgbClr val="FF0000"/>
                </a:solidFill>
              </a:rPr>
              <a:t>Members in my team ….</a:t>
            </a:r>
          </a:p>
          <a:p>
            <a:r>
              <a:rPr lang="en-AU" sz="3200" dirty="0" smtClean="0">
                <a:solidFill>
                  <a:srgbClr val="FF0000"/>
                </a:solidFill>
              </a:rPr>
              <a:t>Today we …..</a:t>
            </a:r>
          </a:p>
          <a:p>
            <a:r>
              <a:rPr lang="en-AU" sz="3200" dirty="0" smtClean="0">
                <a:solidFill>
                  <a:srgbClr val="FF0000"/>
                </a:solidFill>
              </a:rPr>
              <a:t>Things that we learnt were ….</a:t>
            </a:r>
          </a:p>
          <a:p>
            <a:r>
              <a:rPr lang="en-AU" sz="3200" dirty="0" smtClean="0">
                <a:solidFill>
                  <a:srgbClr val="FF0000"/>
                </a:solidFill>
              </a:rPr>
              <a:t>What I enjoyed ….</a:t>
            </a:r>
          </a:p>
          <a:p>
            <a:r>
              <a:rPr lang="en-AU" sz="3200" dirty="0" smtClean="0">
                <a:solidFill>
                  <a:srgbClr val="FF0000"/>
                </a:solidFill>
              </a:rPr>
              <a:t>What could we do better ….</a:t>
            </a:r>
            <a:endParaRPr lang="en-A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620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568952" cy="6278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u="sng" dirty="0" smtClean="0"/>
              <a:t>Photography Assessment – you will be assessed on the following</a:t>
            </a:r>
            <a:endParaRPr lang="en-AU" sz="3200" u="sng" dirty="0"/>
          </a:p>
          <a:p>
            <a:r>
              <a:rPr lang="en-AU" sz="3200" u="sng" dirty="0" smtClean="0"/>
              <a:t> </a:t>
            </a:r>
          </a:p>
          <a:p>
            <a:r>
              <a:rPr lang="en-AU" sz="3200" dirty="0" smtClean="0"/>
              <a:t>Time management – </a:t>
            </a:r>
            <a:r>
              <a:rPr lang="en-AU" dirty="0" smtClean="0"/>
              <a:t>did the task get completed on time with all members working as a unit.</a:t>
            </a:r>
          </a:p>
          <a:p>
            <a:r>
              <a:rPr lang="en-AU" sz="3200" dirty="0" smtClean="0"/>
              <a:t>Journal– </a:t>
            </a:r>
            <a:r>
              <a:rPr lang="en-AU" dirty="0" smtClean="0"/>
              <a:t>does this show the tasks completed, learning and self reflection</a:t>
            </a:r>
            <a:endParaRPr lang="en-AU" dirty="0"/>
          </a:p>
          <a:p>
            <a:r>
              <a:rPr lang="en-AU" sz="3200" dirty="0" smtClean="0"/>
              <a:t>Your nature item – </a:t>
            </a:r>
            <a:r>
              <a:rPr lang="en-AU" dirty="0" smtClean="0"/>
              <a:t>was the item an interesting and thought provoking item</a:t>
            </a:r>
            <a:endParaRPr lang="en-AU" sz="3200" dirty="0" smtClean="0"/>
          </a:p>
          <a:p>
            <a:r>
              <a:rPr lang="en-AU" sz="3200" dirty="0" smtClean="0"/>
              <a:t>The photos that you took – </a:t>
            </a:r>
            <a:r>
              <a:rPr lang="en-AU" dirty="0" smtClean="0"/>
              <a:t>using what makes an interesting photo check list. </a:t>
            </a:r>
            <a:r>
              <a:rPr lang="en-AU" dirty="0"/>
              <a:t> </a:t>
            </a:r>
            <a:r>
              <a:rPr lang="en-AU" dirty="0" smtClean="0"/>
              <a:t>  </a:t>
            </a:r>
            <a:r>
              <a:rPr lang="en-AU" dirty="0" smtClean="0">
                <a:hlinkClick r:id="rId2"/>
              </a:rPr>
              <a:t>A link to a website</a:t>
            </a:r>
            <a:endParaRPr lang="en-AU" sz="3200" dirty="0" smtClean="0"/>
          </a:p>
          <a:p>
            <a:r>
              <a:rPr lang="en-AU" sz="3200" dirty="0" smtClean="0"/>
              <a:t>One photo per person to be printed onto A4 paper and presented at the Celebration of Learning – </a:t>
            </a:r>
            <a:r>
              <a:rPr lang="en-AU" dirty="0" smtClean="0"/>
              <a:t>these may have been edited using the computers prior to printing</a:t>
            </a:r>
            <a:endParaRPr lang="en-AU" sz="3200" dirty="0"/>
          </a:p>
          <a:p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176351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1-07 at 12.10.48 PM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711200"/>
            <a:ext cx="6019800" cy="54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05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425" y="3581400"/>
            <a:ext cx="4669175" cy="313932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8800" dirty="0" smtClean="0">
                <a:latin typeface="Angioma AOE"/>
                <a:cs typeface="Angioma AOE"/>
              </a:rPr>
              <a:t>Mask</a:t>
            </a:r>
          </a:p>
          <a:p>
            <a:r>
              <a:rPr lang="en-US" sz="4400" dirty="0" smtClean="0">
                <a:latin typeface="Angioma AOE"/>
                <a:cs typeface="Angioma AOE"/>
              </a:rPr>
              <a:t>Making</a:t>
            </a:r>
          </a:p>
        </p:txBody>
      </p:sp>
      <p:pic>
        <p:nvPicPr>
          <p:cNvPr id="7" name="Picture 6" descr="masquerade_masks.jpg"/>
          <p:cNvPicPr>
            <a:picLocks noChangeAspect="1"/>
          </p:cNvPicPr>
          <p:nvPr/>
        </p:nvPicPr>
        <p:blipFill>
          <a:blip r:embed="rId3"/>
          <a:srcRect l="1969" t="15748" r="3937" b="15748"/>
          <a:stretch>
            <a:fillRect/>
          </a:stretch>
        </p:blipFill>
        <p:spPr>
          <a:xfrm>
            <a:off x="6082365" y="0"/>
            <a:ext cx="3130322" cy="2279081"/>
          </a:xfrm>
          <a:prstGeom prst="rect">
            <a:avLst/>
          </a:prstGeom>
        </p:spPr>
      </p:pic>
      <p:pic>
        <p:nvPicPr>
          <p:cNvPr id="8" name="Picture 7" descr="SB100Z.jpg"/>
          <p:cNvPicPr>
            <a:picLocks noChangeAspect="1"/>
          </p:cNvPicPr>
          <p:nvPr/>
        </p:nvPicPr>
        <p:blipFill>
          <a:blip r:embed="rId4"/>
          <a:srcRect l="13628" t="21805" r="10902" b="10902"/>
          <a:stretch>
            <a:fillRect/>
          </a:stretch>
        </p:blipFill>
        <p:spPr>
          <a:xfrm>
            <a:off x="144887" y="36791"/>
            <a:ext cx="2971800" cy="2649812"/>
          </a:xfrm>
          <a:prstGeom prst="rect">
            <a:avLst/>
          </a:prstGeom>
        </p:spPr>
      </p:pic>
      <p:pic>
        <p:nvPicPr>
          <p:cNvPr id="9" name="Picture 8" descr="SC 07096-2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0760" y="2258926"/>
            <a:ext cx="2971800" cy="3316741"/>
          </a:xfrm>
          <a:prstGeom prst="rect">
            <a:avLst/>
          </a:prstGeom>
        </p:spPr>
      </p:pic>
      <p:pic>
        <p:nvPicPr>
          <p:cNvPr id="10" name="Picture 9" descr="thumbnail.php.jpeg"/>
          <p:cNvPicPr>
            <a:picLocks noChangeAspect="1"/>
          </p:cNvPicPr>
          <p:nvPr/>
        </p:nvPicPr>
        <p:blipFill>
          <a:blip r:embed="rId6"/>
          <a:srcRect l="19576" t="8436" r="21534" b="25309"/>
          <a:stretch>
            <a:fillRect/>
          </a:stretch>
        </p:blipFill>
        <p:spPr>
          <a:xfrm>
            <a:off x="3116687" y="36791"/>
            <a:ext cx="2971800" cy="3103220"/>
          </a:xfrm>
          <a:prstGeom prst="rect">
            <a:avLst/>
          </a:prstGeom>
        </p:spPr>
      </p:pic>
      <p:pic>
        <p:nvPicPr>
          <p:cNvPr id="11" name="Picture 10" descr="mask feather.jpg"/>
          <p:cNvPicPr>
            <a:picLocks noChangeAspect="1"/>
          </p:cNvPicPr>
          <p:nvPr/>
        </p:nvPicPr>
        <p:blipFill>
          <a:blip r:embed="rId7"/>
          <a:srcRect l="14173" r="5669"/>
          <a:stretch>
            <a:fillRect/>
          </a:stretch>
        </p:blipFill>
        <p:spPr>
          <a:xfrm>
            <a:off x="2971800" y="3581400"/>
            <a:ext cx="3657600" cy="30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079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692697"/>
            <a:ext cx="7704856" cy="5016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•"/>
            </a:pPr>
            <a:r>
              <a:rPr lang="en-US" sz="3200" dirty="0" smtClean="0"/>
              <a:t>Integrate </a:t>
            </a:r>
            <a:r>
              <a:rPr lang="en-US" sz="3200" dirty="0"/>
              <a:t>planning - design and construct a masks that shows exaggeration of </a:t>
            </a:r>
            <a:r>
              <a:rPr lang="en-US" sz="3200" dirty="0" smtClean="0"/>
              <a:t>features</a:t>
            </a:r>
          </a:p>
          <a:p>
            <a:pPr marL="457200" indent="-457200">
              <a:buFontTx/>
              <a:buChar char="•"/>
            </a:pPr>
            <a:endParaRPr lang="en-US" sz="3200" dirty="0"/>
          </a:p>
          <a:p>
            <a:pPr marL="457200" indent="-457200">
              <a:buFontTx/>
              <a:buChar char="•"/>
            </a:pPr>
            <a:r>
              <a:rPr lang="en-US" sz="3200" dirty="0" smtClean="0"/>
              <a:t>Build </a:t>
            </a:r>
            <a:r>
              <a:rPr lang="en-US" sz="3200" dirty="0"/>
              <a:t>up features using paper </a:t>
            </a:r>
            <a:r>
              <a:rPr lang="en-US" sz="3200" dirty="0" err="1"/>
              <a:t>maché</a:t>
            </a:r>
            <a:r>
              <a:rPr lang="en-US" sz="3200" dirty="0"/>
              <a:t> </a:t>
            </a:r>
            <a:r>
              <a:rPr lang="en-US" sz="3200" dirty="0" smtClean="0"/>
              <a:t>mash</a:t>
            </a:r>
          </a:p>
          <a:p>
            <a:pPr marL="457200" indent="-457200">
              <a:buFontTx/>
              <a:buChar char="•"/>
            </a:pPr>
            <a:endParaRPr lang="en-US" sz="3200" dirty="0"/>
          </a:p>
          <a:p>
            <a:pPr marL="457200" indent="-457200">
              <a:buFontTx/>
              <a:buChar char="•"/>
            </a:pPr>
            <a:r>
              <a:rPr lang="en-US" sz="3200" dirty="0" smtClean="0"/>
              <a:t>Enhance </a:t>
            </a:r>
            <a:r>
              <a:rPr lang="en-US" sz="3200" dirty="0"/>
              <a:t>features with tints and </a:t>
            </a:r>
            <a:r>
              <a:rPr lang="en-US" sz="3200" dirty="0" smtClean="0"/>
              <a:t>shades</a:t>
            </a:r>
          </a:p>
          <a:p>
            <a:pPr marL="457200" indent="-457200">
              <a:buFontTx/>
              <a:buChar char="•"/>
            </a:pPr>
            <a:endParaRPr lang="en-US" sz="3200" dirty="0"/>
          </a:p>
          <a:p>
            <a:pPr marL="457200" indent="-457200">
              <a:buFontTx/>
              <a:buChar char="•"/>
            </a:pPr>
            <a:r>
              <a:rPr lang="en-US" sz="3200" dirty="0" smtClean="0"/>
              <a:t>Embellish </a:t>
            </a:r>
            <a:r>
              <a:rPr lang="en-US" sz="3200" dirty="0"/>
              <a:t>mask to add </a:t>
            </a:r>
            <a:r>
              <a:rPr lang="en-US" sz="3200" dirty="0" smtClean="0"/>
              <a:t>character</a:t>
            </a:r>
          </a:p>
          <a:p>
            <a:pPr marL="457200" indent="-457200">
              <a:buFontTx/>
              <a:buChar char="•"/>
            </a:pPr>
            <a:endParaRPr lang="en-US" sz="3200" dirty="0"/>
          </a:p>
          <a:p>
            <a:r>
              <a:rPr lang="en-US" sz="3200" dirty="0"/>
              <a:t>* Put on a play with masks</a:t>
            </a:r>
          </a:p>
        </p:txBody>
      </p:sp>
    </p:spTree>
    <p:extLst>
      <p:ext uri="{BB962C8B-B14F-4D97-AF65-F5344CB8AC3E}">
        <p14:creationId xmlns:p14="http://schemas.microsoft.com/office/powerpoint/2010/main" val="2528997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425" y="3581400"/>
            <a:ext cx="4669175" cy="313932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8800" dirty="0" smtClean="0">
                <a:latin typeface="Angioma AOE"/>
                <a:cs typeface="Angioma AOE"/>
              </a:rPr>
              <a:t>NATURE</a:t>
            </a:r>
          </a:p>
          <a:p>
            <a:r>
              <a:rPr lang="en-US" sz="4400" dirty="0" smtClean="0">
                <a:latin typeface="Angioma AOE"/>
                <a:cs typeface="Angioma AOE"/>
              </a:rPr>
              <a:t>PHOTOGRAPHY</a:t>
            </a:r>
          </a:p>
        </p:txBody>
      </p:sp>
      <p:pic>
        <p:nvPicPr>
          <p:cNvPr id="5" name="Picture 4" descr="28611_10150177020275175_821530174_12355800_5620667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07" y="228600"/>
            <a:ext cx="4419893" cy="3234424"/>
          </a:xfrm>
          <a:prstGeom prst="rect">
            <a:avLst/>
          </a:prstGeom>
        </p:spPr>
      </p:pic>
      <p:pic>
        <p:nvPicPr>
          <p:cNvPr id="6" name="Picture 5" descr="30211_10150209304250175_821530174_13179149_1189929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574" y="228600"/>
            <a:ext cx="4170026" cy="6249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09315" y="-2223262"/>
            <a:ext cx="3815887" cy="82624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413" y="3956000"/>
            <a:ext cx="2212859" cy="35774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3994348"/>
            <a:ext cx="2336800" cy="3467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97600" y="-2032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830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1-13 at 9.20.22 PM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1257300"/>
            <a:ext cx="78740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793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456" y="2132856"/>
            <a:ext cx="7629556" cy="28925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3528" y="739339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AU" sz="5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complete mission</a:t>
            </a:r>
            <a:endParaRPr lang="en-AU" sz="5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202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0211_10150209304365175_821530174_13179154_127147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1000"/>
            <a:ext cx="4343400" cy="2897997"/>
          </a:xfrm>
          <a:prstGeom prst="rect">
            <a:avLst/>
          </a:prstGeom>
        </p:spPr>
      </p:pic>
      <p:pic>
        <p:nvPicPr>
          <p:cNvPr id="6" name="Picture 5" descr="30311_10150213673180175_821530174_13309086_2029368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505200"/>
            <a:ext cx="4343400" cy="2897997"/>
          </a:xfrm>
          <a:prstGeom prst="rect">
            <a:avLst/>
          </a:prstGeom>
        </p:spPr>
      </p:pic>
      <p:pic>
        <p:nvPicPr>
          <p:cNvPr id="10" name="Picture 9" descr="32061_10150201348495175_821530174_12936873_1579154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403835"/>
            <a:ext cx="4002885" cy="5999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2061_10150201348320175_821530174_12936868_2603846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799" y="3528160"/>
            <a:ext cx="4419601" cy="2948840"/>
          </a:xfrm>
          <a:prstGeom prst="rect">
            <a:avLst/>
          </a:prstGeom>
        </p:spPr>
      </p:pic>
      <p:pic>
        <p:nvPicPr>
          <p:cNvPr id="3" name="Picture 2" descr="32061_10150201347640175_821530174_12936847_5278437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609" y="403833"/>
            <a:ext cx="4419791" cy="2948966"/>
          </a:xfrm>
          <a:prstGeom prst="rect">
            <a:avLst/>
          </a:prstGeom>
        </p:spPr>
      </p:pic>
      <p:pic>
        <p:nvPicPr>
          <p:cNvPr id="4" name="Picture 3" descr="32061_10150201348545175_821530174_12936874_8110722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795448" y="1414352"/>
            <a:ext cx="6073166" cy="4052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36878_10150217827740175_821530174_13435055_795238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38" y="228601"/>
            <a:ext cx="6343162" cy="3276600"/>
          </a:xfrm>
          <a:prstGeom prst="rect">
            <a:avLst/>
          </a:prstGeom>
        </p:spPr>
      </p:pic>
      <p:pic>
        <p:nvPicPr>
          <p:cNvPr id="5" name="Picture 4" descr="36878_10150217828335175_821530174_13435096_2972101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3733800"/>
            <a:ext cx="4225602" cy="2819400"/>
          </a:xfrm>
          <a:prstGeom prst="rect">
            <a:avLst/>
          </a:prstGeom>
        </p:spPr>
      </p:pic>
      <p:pic>
        <p:nvPicPr>
          <p:cNvPr id="7" name="Picture 6" descr="36878_10150217828350175_821530174_13435098_4398162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733800"/>
            <a:ext cx="4225601" cy="2819400"/>
          </a:xfrm>
          <a:prstGeom prst="rect">
            <a:avLst/>
          </a:prstGeom>
        </p:spPr>
      </p:pic>
      <p:pic>
        <p:nvPicPr>
          <p:cNvPr id="8" name="Picture 7" descr="58372_152477478106981_149151718439557_334236_2860913_n.jpg"/>
          <p:cNvPicPr>
            <a:picLocks noChangeAspect="1"/>
          </p:cNvPicPr>
          <p:nvPr/>
        </p:nvPicPr>
        <p:blipFill>
          <a:blip r:embed="rId5"/>
          <a:srcRect l="14764" r="10335" b="21654"/>
          <a:stretch>
            <a:fillRect/>
          </a:stretch>
        </p:blipFill>
        <p:spPr>
          <a:xfrm>
            <a:off x="228600" y="228602"/>
            <a:ext cx="2088314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6878_10150217827755175_821530174_13435056_7466344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122434"/>
            <a:ext cx="8610600" cy="3506966"/>
          </a:xfrm>
          <a:prstGeom prst="rect">
            <a:avLst/>
          </a:prstGeom>
        </p:spPr>
      </p:pic>
      <p:pic>
        <p:nvPicPr>
          <p:cNvPr id="5" name="Picture 4" descr="61367_152514068103322_149151718439557_334330_4627505_n.jpg"/>
          <p:cNvPicPr>
            <a:picLocks noChangeAspect="1"/>
          </p:cNvPicPr>
          <p:nvPr/>
        </p:nvPicPr>
        <p:blipFill>
          <a:blip r:embed="rId3"/>
          <a:srcRect r="4921" b="13287"/>
          <a:stretch>
            <a:fillRect/>
          </a:stretch>
        </p:blipFill>
        <p:spPr>
          <a:xfrm>
            <a:off x="304800" y="228601"/>
            <a:ext cx="4491925" cy="2731027"/>
          </a:xfrm>
          <a:prstGeom prst="rect">
            <a:avLst/>
          </a:prstGeom>
        </p:spPr>
      </p:pic>
      <p:pic>
        <p:nvPicPr>
          <p:cNvPr id="6" name="Picture 5" descr="61367_152514084769987_149151718439557_334334_233654_n.jpg"/>
          <p:cNvPicPr>
            <a:picLocks noChangeAspect="1"/>
          </p:cNvPicPr>
          <p:nvPr/>
        </p:nvPicPr>
        <p:blipFill>
          <a:blip r:embed="rId4"/>
          <a:srcRect r="17717"/>
          <a:stretch>
            <a:fillRect/>
          </a:stretch>
        </p:blipFill>
        <p:spPr>
          <a:xfrm>
            <a:off x="5023164" y="228601"/>
            <a:ext cx="3816036" cy="273102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1525_154536734567722_149151718439557_345718_7611893_n.jpg"/>
          <p:cNvPicPr>
            <a:picLocks noChangeAspect="1"/>
          </p:cNvPicPr>
          <p:nvPr/>
        </p:nvPicPr>
        <p:blipFill>
          <a:blip r:embed="rId2"/>
          <a:srcRect l="4429" r="14764" b="9843"/>
          <a:stretch>
            <a:fillRect/>
          </a:stretch>
        </p:blipFill>
        <p:spPr>
          <a:xfrm rot="5400000">
            <a:off x="5917647" y="3759754"/>
            <a:ext cx="2185506" cy="3657600"/>
          </a:xfrm>
          <a:prstGeom prst="rect">
            <a:avLst/>
          </a:prstGeom>
        </p:spPr>
      </p:pic>
      <p:pic>
        <p:nvPicPr>
          <p:cNvPr id="3" name="Picture 2" descr="61546_152514668103262_149151718439557_334348_2068447_n.jpg"/>
          <p:cNvPicPr>
            <a:picLocks noChangeAspect="1"/>
          </p:cNvPicPr>
          <p:nvPr/>
        </p:nvPicPr>
        <p:blipFill>
          <a:blip r:embed="rId3"/>
          <a:srcRect b="16240"/>
          <a:stretch>
            <a:fillRect/>
          </a:stretch>
        </p:blipFill>
        <p:spPr>
          <a:xfrm>
            <a:off x="5181600" y="152400"/>
            <a:ext cx="3657600" cy="2042410"/>
          </a:xfrm>
          <a:prstGeom prst="rect">
            <a:avLst/>
          </a:prstGeom>
        </p:spPr>
      </p:pic>
      <p:pic>
        <p:nvPicPr>
          <p:cNvPr id="8" name="Picture 7" descr="61546_152514681436594_149151718439557_334352_7679821_n.jpg"/>
          <p:cNvPicPr>
            <a:picLocks noChangeAspect="1"/>
          </p:cNvPicPr>
          <p:nvPr/>
        </p:nvPicPr>
        <p:blipFill>
          <a:blip r:embed="rId4"/>
          <a:srcRect b="17717"/>
          <a:stretch>
            <a:fillRect/>
          </a:stretch>
        </p:blipFill>
        <p:spPr>
          <a:xfrm>
            <a:off x="5181600" y="2336994"/>
            <a:ext cx="3657600" cy="2006406"/>
          </a:xfrm>
          <a:prstGeom prst="rect">
            <a:avLst/>
          </a:prstGeom>
        </p:spPr>
      </p:pic>
      <p:pic>
        <p:nvPicPr>
          <p:cNvPr id="9" name="Picture 8" descr="61546_152514674769928_149151718439557_334350_4506556_n.jpg"/>
          <p:cNvPicPr>
            <a:picLocks noChangeAspect="1"/>
          </p:cNvPicPr>
          <p:nvPr/>
        </p:nvPicPr>
        <p:blipFill>
          <a:blip r:embed="rId5"/>
          <a:srcRect t="4921"/>
          <a:stretch>
            <a:fillRect/>
          </a:stretch>
        </p:blipFill>
        <p:spPr>
          <a:xfrm>
            <a:off x="304800" y="152400"/>
            <a:ext cx="4577872" cy="652890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 07094-2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988995"/>
            <a:ext cx="2650960" cy="2869005"/>
          </a:xfrm>
          <a:prstGeom prst="rect">
            <a:avLst/>
          </a:prstGeom>
        </p:spPr>
      </p:pic>
      <p:pic>
        <p:nvPicPr>
          <p:cNvPr id="9" name="Picture 8" descr="13139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1020" y="1345005"/>
            <a:ext cx="3102380" cy="2693595"/>
          </a:xfrm>
          <a:prstGeom prst="rect">
            <a:avLst/>
          </a:prstGeom>
        </p:spPr>
      </p:pic>
      <p:pic>
        <p:nvPicPr>
          <p:cNvPr id="10" name="Picture 9" descr="curious_masks02500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570" y="1433710"/>
            <a:ext cx="3304352" cy="2604890"/>
          </a:xfrm>
          <a:prstGeom prst="rect">
            <a:avLst/>
          </a:prstGeom>
        </p:spPr>
      </p:pic>
      <p:pic>
        <p:nvPicPr>
          <p:cNvPr id="15" name="Picture 14" descr="leafmas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9699" y="3930650"/>
            <a:ext cx="4043301" cy="29273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600" y="0"/>
            <a:ext cx="876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Angioma AOE"/>
                <a:cs typeface="Angioma AOE"/>
              </a:rPr>
              <a:t>Mask Ideas…...…</a:t>
            </a:r>
            <a:endParaRPr lang="en-US" sz="8800" dirty="0">
              <a:latin typeface="Angioma AOE"/>
              <a:cs typeface="Angioma AO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4300_masquerade_masks_31UTcjygZYL._SL160_.jpg"/>
          <p:cNvPicPr>
            <a:picLocks noChangeAspect="1"/>
          </p:cNvPicPr>
          <p:nvPr/>
        </p:nvPicPr>
        <p:blipFill>
          <a:blip r:embed="rId2"/>
          <a:srcRect l="4429" t="4429" b="13287"/>
          <a:stretch>
            <a:fillRect/>
          </a:stretch>
        </p:blipFill>
        <p:spPr>
          <a:xfrm>
            <a:off x="914400" y="381000"/>
            <a:ext cx="3424004" cy="2947966"/>
          </a:xfrm>
          <a:prstGeom prst="rect">
            <a:avLst/>
          </a:prstGeom>
        </p:spPr>
      </p:pic>
      <p:pic>
        <p:nvPicPr>
          <p:cNvPr id="7" name="Picture 6" descr="bhg-halloween-mask1.jpg"/>
          <p:cNvPicPr>
            <a:picLocks noChangeAspect="1"/>
          </p:cNvPicPr>
          <p:nvPr/>
        </p:nvPicPr>
        <p:blipFill>
          <a:blip r:embed="rId3"/>
          <a:srcRect l="1969" t="11811" r="1969" b="19685"/>
          <a:stretch>
            <a:fillRect/>
          </a:stretch>
        </p:blipFill>
        <p:spPr>
          <a:xfrm>
            <a:off x="304800" y="3581400"/>
            <a:ext cx="4191000" cy="2988818"/>
          </a:xfrm>
          <a:prstGeom prst="rect">
            <a:avLst/>
          </a:prstGeom>
        </p:spPr>
      </p:pic>
      <p:pic>
        <p:nvPicPr>
          <p:cNvPr id="10" name="Picture 9" descr="mask buttifl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6834" y="228600"/>
            <a:ext cx="3100366" cy="3100366"/>
          </a:xfrm>
          <a:prstGeom prst="rect">
            <a:avLst/>
          </a:prstGeom>
        </p:spPr>
      </p:pic>
      <p:pic>
        <p:nvPicPr>
          <p:cNvPr id="13" name="Picture 12" descr="mask gree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6834" y="3581400"/>
            <a:ext cx="3100366" cy="310036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315</Words>
  <Application>Microsoft Macintosh PowerPoint</Application>
  <PresentationFormat>On-screen Show (4:3)</PresentationFormat>
  <Paragraphs>57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Otago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Elizabeth Southall</dc:creator>
  <cp:lastModifiedBy>Lizzie  Turnbull</cp:lastModifiedBy>
  <cp:revision>26</cp:revision>
  <dcterms:created xsi:type="dcterms:W3CDTF">2011-11-02T09:18:45Z</dcterms:created>
  <dcterms:modified xsi:type="dcterms:W3CDTF">2011-11-14T00:05:03Z</dcterms:modified>
</cp:coreProperties>
</file>